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40074-51C4-4FF8-9E32-0E3F3045769D}" v="5" dt="2021-07-01T09:36:22.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1"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A180F-5F3E-4C47-92B5-D822C56F5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5F2000-FA17-442E-9F13-93F6E2682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2598EF-DE87-47B6-A1BB-4038D3FBDCD9}"/>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5" name="Footer Placeholder 4">
            <a:extLst>
              <a:ext uri="{FF2B5EF4-FFF2-40B4-BE49-F238E27FC236}">
                <a16:creationId xmlns:a16="http://schemas.microsoft.com/office/drawing/2014/main" id="{A397462B-2429-4A97-8FB5-8A5061B16C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7127C-5062-494E-93F3-9E918FB28C23}"/>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319743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BFE8-251B-45C0-B251-7EA98DE3B3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6673CF-0F5B-48D0-BCEF-31BE5608C8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4C190-E791-465A-A3CB-015F30E576FD}"/>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5" name="Footer Placeholder 4">
            <a:extLst>
              <a:ext uri="{FF2B5EF4-FFF2-40B4-BE49-F238E27FC236}">
                <a16:creationId xmlns:a16="http://schemas.microsoft.com/office/drawing/2014/main" id="{BDE57F12-3767-4CC9-9221-6721113A44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D7B12D-34F3-4FAA-946B-F2276598B6EA}"/>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107429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26B4D0-27D4-41EE-AB9A-600745CAA3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CE6642-EBC8-4493-8FE1-B8E15EE702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3F0FA-34C1-4F21-B8F3-1C7C059857B1}"/>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5" name="Footer Placeholder 4">
            <a:extLst>
              <a:ext uri="{FF2B5EF4-FFF2-40B4-BE49-F238E27FC236}">
                <a16:creationId xmlns:a16="http://schemas.microsoft.com/office/drawing/2014/main" id="{9F641503-BD7E-4CDB-8FF4-F76259E17C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C9ABE4-F983-4C07-9213-368D55947092}"/>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53274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0823-E445-45CD-BE97-79B43BB3D7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448992-D2C8-49CD-A13D-92DD40E481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5B876-5DBF-49B0-B577-C0B55F88529B}"/>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5" name="Footer Placeholder 4">
            <a:extLst>
              <a:ext uri="{FF2B5EF4-FFF2-40B4-BE49-F238E27FC236}">
                <a16:creationId xmlns:a16="http://schemas.microsoft.com/office/drawing/2014/main" id="{280A056F-5A63-405B-8A5F-AD3B3FF103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E2BB-02FB-44C6-B70B-E68144862D5F}"/>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234641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D9BC-6436-4715-8C13-8025FF41D0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7DC75C-2BFB-4CE7-A09D-48208E0FF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D6C5B-A5C2-42B7-9922-7A52AE0617FB}"/>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5" name="Footer Placeholder 4">
            <a:extLst>
              <a:ext uri="{FF2B5EF4-FFF2-40B4-BE49-F238E27FC236}">
                <a16:creationId xmlns:a16="http://schemas.microsoft.com/office/drawing/2014/main" id="{70632D5B-7CF6-4BE9-B831-D28233B650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7EB0DA-F945-4742-9FC9-4572590D12C2}"/>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3731553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D1A5-4A7C-40DC-B8CC-7B29586A4B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DF5D03-2102-4310-ACF2-0DF338D9B8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2101FE-F3C1-465E-946C-604156AC6D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FC61D5-B745-41EB-94A0-77CD8BE7122A}"/>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6" name="Footer Placeholder 5">
            <a:extLst>
              <a:ext uri="{FF2B5EF4-FFF2-40B4-BE49-F238E27FC236}">
                <a16:creationId xmlns:a16="http://schemas.microsoft.com/office/drawing/2014/main" id="{E5B501D4-81AD-4302-B157-897E716C9D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BE9543-ED2A-46F8-81D0-A2941DF8AC5D}"/>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216861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702EA-B05B-48F5-9F96-B30DD45E4B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55A655-B23E-4A8C-8172-CE1DA2ABD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B30F3-988A-438A-A807-47F475EBB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B14B571-D046-4591-830B-18422B00B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7CBD17-5185-42AA-8678-6F8F964706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1B7E65-280A-431F-AD3B-E1BA4AD86078}"/>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8" name="Footer Placeholder 7">
            <a:extLst>
              <a:ext uri="{FF2B5EF4-FFF2-40B4-BE49-F238E27FC236}">
                <a16:creationId xmlns:a16="http://schemas.microsoft.com/office/drawing/2014/main" id="{1A03EAC9-43E3-4196-B3DE-87CEDB515C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E11363-28C0-449A-AD21-E18874A53BD6}"/>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121475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87C0-34DA-4E51-8C6F-1149BC1E0F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393E4C-1691-4268-8BFE-12158BEFE4DB}"/>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4" name="Footer Placeholder 3">
            <a:extLst>
              <a:ext uri="{FF2B5EF4-FFF2-40B4-BE49-F238E27FC236}">
                <a16:creationId xmlns:a16="http://schemas.microsoft.com/office/drawing/2014/main" id="{641893F6-D5B5-464A-8C51-C64598B1A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9D86B2-3DA2-4F94-92F1-B3669AEEB040}"/>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143421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AB30B-40DF-4B1F-9ADD-B9BEAD28C4F9}"/>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3" name="Footer Placeholder 2">
            <a:extLst>
              <a:ext uri="{FF2B5EF4-FFF2-40B4-BE49-F238E27FC236}">
                <a16:creationId xmlns:a16="http://schemas.microsoft.com/office/drawing/2014/main" id="{E1D659D6-26D7-4BF1-9300-99DA9D8BD4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539A18-8462-487F-BDCD-0677DCF66FB2}"/>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291617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C2F1-ED76-4F8D-BE19-F9E93F9F3E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8D7BBE-57FA-4CF1-9D4B-59A3B9950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4B75640-5302-46D6-9684-8237AFD83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C8C98-C355-4C2A-BAD3-EA30C33B7556}"/>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6" name="Footer Placeholder 5">
            <a:extLst>
              <a:ext uri="{FF2B5EF4-FFF2-40B4-BE49-F238E27FC236}">
                <a16:creationId xmlns:a16="http://schemas.microsoft.com/office/drawing/2014/main" id="{921E2BD0-A105-423F-B419-2527C425C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A0E72C-0022-48AB-A632-8C56A1BB583F}"/>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267699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BCE5-8E45-47E5-ADCC-19E8CA0CDB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FED54E-7962-4930-80B9-54CD90122E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21A611E-746A-482B-8A0E-95382395C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AA803-1C99-47C3-9005-6806317A0897}"/>
              </a:ext>
            </a:extLst>
          </p:cNvPr>
          <p:cNvSpPr>
            <a:spLocks noGrp="1"/>
          </p:cNvSpPr>
          <p:nvPr>
            <p:ph type="dt" sz="half" idx="10"/>
          </p:nvPr>
        </p:nvSpPr>
        <p:spPr/>
        <p:txBody>
          <a:bodyPr/>
          <a:lstStyle/>
          <a:p>
            <a:fld id="{E0088CBE-7AD3-4965-BEE5-53855D27F8D6}" type="datetimeFigureOut">
              <a:rPr lang="en-GB" smtClean="0"/>
              <a:t>05/10/2023</a:t>
            </a:fld>
            <a:endParaRPr lang="en-GB"/>
          </a:p>
        </p:txBody>
      </p:sp>
      <p:sp>
        <p:nvSpPr>
          <p:cNvPr id="6" name="Footer Placeholder 5">
            <a:extLst>
              <a:ext uri="{FF2B5EF4-FFF2-40B4-BE49-F238E27FC236}">
                <a16:creationId xmlns:a16="http://schemas.microsoft.com/office/drawing/2014/main" id="{0C779CD5-8503-4421-A34E-5AB695B37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487109-1A60-480E-8E69-187518637ACC}"/>
              </a:ext>
            </a:extLst>
          </p:cNvPr>
          <p:cNvSpPr>
            <a:spLocks noGrp="1"/>
          </p:cNvSpPr>
          <p:nvPr>
            <p:ph type="sldNum" sz="quarter" idx="12"/>
          </p:nvPr>
        </p:nvSpPr>
        <p:spPr/>
        <p:txBody>
          <a:bodyPr/>
          <a:lstStyle/>
          <a:p>
            <a:fld id="{2E6192D7-7361-48F9-AFCF-7D04EA483EBF}" type="slidenum">
              <a:rPr lang="en-GB" smtClean="0"/>
              <a:t>‹#›</a:t>
            </a:fld>
            <a:endParaRPr lang="en-GB"/>
          </a:p>
        </p:txBody>
      </p:sp>
    </p:spTree>
    <p:extLst>
      <p:ext uri="{BB962C8B-B14F-4D97-AF65-F5344CB8AC3E}">
        <p14:creationId xmlns:p14="http://schemas.microsoft.com/office/powerpoint/2010/main" val="2186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91868-86D7-48BB-AF58-AEA76A6E172C}"/>
              </a:ext>
            </a:extLst>
          </p:cNvPr>
          <p:cNvSpPr>
            <a:spLocks noGrp="1"/>
          </p:cNvSpPr>
          <p:nvPr>
            <p:ph type="title"/>
          </p:nvPr>
        </p:nvSpPr>
        <p:spPr>
          <a:xfrm>
            <a:off x="838200" y="889001"/>
            <a:ext cx="10515600" cy="80168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531B5A-33BF-43F6-9F24-0D637DC3F2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12A78-F89C-496A-8FB0-2878F6C90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88CBE-7AD3-4965-BEE5-53855D27F8D6}" type="datetimeFigureOut">
              <a:rPr lang="en-GB" smtClean="0"/>
              <a:t>05/10/2023</a:t>
            </a:fld>
            <a:endParaRPr lang="en-GB"/>
          </a:p>
        </p:txBody>
      </p:sp>
      <p:sp>
        <p:nvSpPr>
          <p:cNvPr id="5" name="Footer Placeholder 4">
            <a:extLst>
              <a:ext uri="{FF2B5EF4-FFF2-40B4-BE49-F238E27FC236}">
                <a16:creationId xmlns:a16="http://schemas.microsoft.com/office/drawing/2014/main" id="{847463CB-EAFB-45AC-97DE-FCE099A23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2C3345-F738-45E8-92B3-414CE895C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192D7-7361-48F9-AFCF-7D04EA483EBF}" type="slidenum">
              <a:rPr lang="en-GB" smtClean="0"/>
              <a:t>‹#›</a:t>
            </a:fld>
            <a:endParaRPr lang="en-GB"/>
          </a:p>
        </p:txBody>
      </p:sp>
      <p:grpSp>
        <p:nvGrpSpPr>
          <p:cNvPr id="10" name="Group 9">
            <a:extLst>
              <a:ext uri="{FF2B5EF4-FFF2-40B4-BE49-F238E27FC236}">
                <a16:creationId xmlns:a16="http://schemas.microsoft.com/office/drawing/2014/main" id="{6E32721D-FABE-46B4-B5CE-0A85E93EBF27}"/>
              </a:ext>
            </a:extLst>
          </p:cNvPr>
          <p:cNvGrpSpPr>
            <a:grpSpLocks noChangeAspect="1"/>
          </p:cNvGrpSpPr>
          <p:nvPr userDrawn="1"/>
        </p:nvGrpSpPr>
        <p:grpSpPr>
          <a:xfrm>
            <a:off x="8610600" y="6176963"/>
            <a:ext cx="2743201" cy="443580"/>
            <a:chOff x="7920312" y="5628854"/>
            <a:chExt cx="3389636" cy="548109"/>
          </a:xfrm>
        </p:grpSpPr>
        <p:pic>
          <p:nvPicPr>
            <p:cNvPr id="1030" name="Picture 99" descr="Sustainable Development Goal Symbol for Goal 1-No Poverty">
              <a:extLst>
                <a:ext uri="{FF2B5EF4-FFF2-40B4-BE49-F238E27FC236}">
                  <a16:creationId xmlns:a16="http://schemas.microsoft.com/office/drawing/2014/main" id="{1311F6B8-E0A0-4ADE-9743-4CE0C390969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20312" y="5634038"/>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00" descr="Sustainable Development Goal Symbol for Goal 2-Zero Hunger">
              <a:extLst>
                <a:ext uri="{FF2B5EF4-FFF2-40B4-BE49-F238E27FC236}">
                  <a16:creationId xmlns:a16="http://schemas.microsoft.com/office/drawing/2014/main" id="{15A4C079-BB70-444C-AC47-51ADB57D84EB}"/>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487049" y="5634037"/>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105" descr="Sustainable Development Goal Symbol for Goal 3-Good Health and Wellbeing">
              <a:extLst>
                <a:ext uri="{FF2B5EF4-FFF2-40B4-BE49-F238E27FC236}">
                  <a16:creationId xmlns:a16="http://schemas.microsoft.com/office/drawing/2014/main" id="{8AEA1371-0C81-4F52-8024-5BAFAB75512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53786" y="5634036"/>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 descr="Sustainable Development Goal Symbol for Goal 10-Reduced Inequalities">
              <a:extLst>
                <a:ext uri="{FF2B5EF4-FFF2-40B4-BE49-F238E27FC236}">
                  <a16:creationId xmlns:a16="http://schemas.microsoft.com/office/drawing/2014/main" id="{080DE28B-7569-457C-92FC-E068B3FA6806}"/>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9620523" y="5628854"/>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01" descr="Sustainable Development Goal Symbol for Goal 12-Responsible Consumption and Production">
              <a:extLst>
                <a:ext uri="{FF2B5EF4-FFF2-40B4-BE49-F238E27FC236}">
                  <a16:creationId xmlns:a16="http://schemas.microsoft.com/office/drawing/2014/main" id="{CB4E7C43-A0A2-4973-A27B-A66F09505C43}"/>
                </a:ext>
                <a:ext uri="{C183D7F6-B498-43B3-948B-1728B52AA6E4}">
                  <adec:decorative xmlns:adec="http://schemas.microsoft.com/office/drawing/2017/decorative" val="0"/>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193142" y="5634036"/>
              <a:ext cx="542925" cy="542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6" descr="Sustainable Development Goal Symbol for Goal 13-Climate Action">
              <a:extLst>
                <a:ext uri="{FF2B5EF4-FFF2-40B4-BE49-F238E27FC236}">
                  <a16:creationId xmlns:a16="http://schemas.microsoft.com/office/drawing/2014/main" id="{E5276989-30B0-4391-82D5-56AA4F349A21}"/>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767023" y="5633944"/>
              <a:ext cx="542925" cy="54292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7">
            <a:extLst>
              <a:ext uri="{FF2B5EF4-FFF2-40B4-BE49-F238E27FC236}">
                <a16:creationId xmlns:a16="http://schemas.microsoft.com/office/drawing/2014/main" id="{9AC460ED-08F7-43AF-A93C-290177E7A790}"/>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8">
            <a:extLst>
              <a:ext uri="{FF2B5EF4-FFF2-40B4-BE49-F238E27FC236}">
                <a16:creationId xmlns:a16="http://schemas.microsoft.com/office/drawing/2014/main" id="{D824CFFD-6305-4A42-91BD-AD4467306B23}"/>
              </a:ext>
            </a:extLst>
          </p:cNvPr>
          <p:cNvSpPr>
            <a:spLocks noChangeArrowheads="1"/>
          </p:cNvSpPr>
          <p:nvPr userDrawn="1"/>
        </p:nvSpPr>
        <p:spPr bwMode="auto">
          <a:xfrm>
            <a:off x="0" y="2714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7842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hyperlink" Target="https://www.worcsu.com/"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9.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Worcester Students' Union home page">
            <a:extLst>
              <a:ext uri="{FF2B5EF4-FFF2-40B4-BE49-F238E27FC236}">
                <a16:creationId xmlns:a16="http://schemas.microsoft.com/office/drawing/2014/main" id="{264D0DE4-1691-FD78-4523-1077733836CE}"/>
              </a:ext>
            </a:extLst>
          </p:cNvPr>
          <p:cNvPicPr>
            <a:picLocks noChangeAspect="1"/>
          </p:cNvPicPr>
          <p:nvPr/>
        </p:nvPicPr>
        <p:blipFill rotWithShape="1">
          <a:blip r:embed="rId4"/>
          <a:srcRect t="13390" b="10687"/>
          <a:stretch/>
        </p:blipFill>
        <p:spPr>
          <a:xfrm>
            <a:off x="5156280" y="2516123"/>
            <a:ext cx="6502630" cy="3210747"/>
          </a:xfrm>
          <a:prstGeom prst="rect">
            <a:avLst/>
          </a:prstGeom>
        </p:spPr>
      </p:pic>
      <p:sp>
        <p:nvSpPr>
          <p:cNvPr id="5" name="TextBox 4" descr="1. Head to worcsu.com and log in &#10;">
            <a:extLst>
              <a:ext uri="{FF2B5EF4-FFF2-40B4-BE49-F238E27FC236}">
                <a16:creationId xmlns:a16="http://schemas.microsoft.com/office/drawing/2014/main" id="{48E067F4-FD41-6535-D1BB-0DF2E19572B1}"/>
              </a:ext>
            </a:extLst>
          </p:cNvPr>
          <p:cNvSpPr txBox="1"/>
          <p:nvPr/>
        </p:nvSpPr>
        <p:spPr>
          <a:xfrm>
            <a:off x="457200" y="3429000"/>
            <a:ext cx="3241964" cy="1384995"/>
          </a:xfrm>
          <a:prstGeom prst="rect">
            <a:avLst/>
          </a:prstGeom>
          <a:noFill/>
        </p:spPr>
        <p:txBody>
          <a:bodyPr wrap="square" rtlCol="0">
            <a:spAutoFit/>
          </a:bodyPr>
          <a:lstStyle/>
          <a:p>
            <a:pPr marL="342900" indent="-342900">
              <a:buAutoNum type="arabicPeriod"/>
            </a:pPr>
            <a:r>
              <a:rPr lang="en-US" sz="2800" dirty="0">
                <a:latin typeface="Avenir Next LT Pro" panose="020B0504020202020204" pitchFamily="34" charset="77"/>
              </a:rPr>
              <a:t>Head to </a:t>
            </a:r>
            <a:r>
              <a:rPr lang="en-US" sz="2800" dirty="0">
                <a:latin typeface="Avenir Next LT Pro" panose="020B0504020202020204" pitchFamily="34" charset="77"/>
                <a:hlinkClick r:id="rId5"/>
              </a:rPr>
              <a:t>worcsu.com </a:t>
            </a:r>
            <a:r>
              <a:rPr lang="en-US" sz="2800" dirty="0">
                <a:latin typeface="Avenir Next LT Pro" panose="020B0504020202020204" pitchFamily="34" charset="77"/>
              </a:rPr>
              <a:t>and log in </a:t>
            </a:r>
          </a:p>
        </p:txBody>
      </p:sp>
      <p:sp>
        <p:nvSpPr>
          <p:cNvPr id="6" name="TextBox 5" descr="Step By Step Guide&#10;How to Log volunteering hours &#10;">
            <a:extLst>
              <a:ext uri="{FF2B5EF4-FFF2-40B4-BE49-F238E27FC236}">
                <a16:creationId xmlns:a16="http://schemas.microsoft.com/office/drawing/2014/main" id="{A1142F42-AA29-5BDF-22A6-5BE3ED944D3F}"/>
              </a:ext>
            </a:extLst>
          </p:cNvPr>
          <p:cNvSpPr txBox="1"/>
          <p:nvPr/>
        </p:nvSpPr>
        <p:spPr>
          <a:xfrm>
            <a:off x="665018" y="863905"/>
            <a:ext cx="9116291" cy="1323439"/>
          </a:xfrm>
          <a:prstGeom prst="rect">
            <a:avLst/>
          </a:prstGeom>
          <a:noFill/>
        </p:spPr>
        <p:txBody>
          <a:bodyPr wrap="square" rtlCol="0">
            <a:spAutoFit/>
          </a:bodyPr>
          <a:lstStyle/>
          <a:p>
            <a:r>
              <a:rPr lang="en-US" sz="4000" b="1" dirty="0">
                <a:latin typeface="Avenir Next LT Pro" panose="020B0504020202020204" pitchFamily="34" charset="77"/>
              </a:rPr>
              <a:t>Step By Step Guide</a:t>
            </a:r>
          </a:p>
          <a:p>
            <a:r>
              <a:rPr lang="en-US" sz="4000" b="1" dirty="0">
                <a:latin typeface="Avenir Next LT Pro" panose="020B0504020202020204" pitchFamily="34" charset="77"/>
              </a:rPr>
              <a:t>How to Log volunteering hours </a:t>
            </a:r>
          </a:p>
        </p:txBody>
      </p:sp>
      <p:pic>
        <p:nvPicPr>
          <p:cNvPr id="9" name="Audio 8">
            <a:extLst>
              <a:ext uri="{FF2B5EF4-FFF2-40B4-BE49-F238E27FC236}">
                <a16:creationId xmlns:a16="http://schemas.microsoft.com/office/drawing/2014/main" id="{EC2CCD6E-1AF0-182D-F5D1-3BEDAA3FBC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8618" y="5471122"/>
            <a:ext cx="812800" cy="812800"/>
          </a:xfrm>
          <a:prstGeom prst="rect">
            <a:avLst/>
          </a:prstGeom>
        </p:spPr>
      </p:pic>
    </p:spTree>
    <p:extLst>
      <p:ext uri="{BB962C8B-B14F-4D97-AF65-F5344CB8AC3E}">
        <p14:creationId xmlns:p14="http://schemas.microsoft.com/office/powerpoint/2010/main" val="4227178067"/>
      </p:ext>
    </p:extLst>
  </p:cSld>
  <p:clrMapOvr>
    <a:masterClrMapping/>
  </p:clrMapOvr>
  <mc:AlternateContent xmlns:mc="http://schemas.openxmlformats.org/markup-compatibility/2006" xmlns:p14="http://schemas.microsoft.com/office/powerpoint/2010/main">
    <mc:Choice Requires="p14">
      <p:transition spd="slow" p14:dur="2000" advTm="11254"/>
    </mc:Choice>
    <mc:Fallback xmlns="">
      <p:transition spd="slow" advTm="11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 Click the “Volunteering” tab and click &#10;“ - - Log Hours - -”&#10;">
            <a:extLst>
              <a:ext uri="{FF2B5EF4-FFF2-40B4-BE49-F238E27FC236}">
                <a16:creationId xmlns:a16="http://schemas.microsoft.com/office/drawing/2014/main" id="{73ABC536-66A9-6429-EC24-5DBF61B734F3}"/>
              </a:ext>
            </a:extLst>
          </p:cNvPr>
          <p:cNvPicPr>
            <a:picLocks noGrp="1" noChangeAspect="1"/>
          </p:cNvPicPr>
          <p:nvPr>
            <p:ph idx="1"/>
          </p:nvPr>
        </p:nvPicPr>
        <p:blipFill rotWithShape="1">
          <a:blip r:embed="rId4"/>
          <a:srcRect t="13765" b="9502"/>
          <a:stretch/>
        </p:blipFill>
        <p:spPr>
          <a:xfrm>
            <a:off x="4911877" y="1759527"/>
            <a:ext cx="6690864" cy="3338946"/>
          </a:xfrm>
          <a:prstGeom prst="rect">
            <a:avLst/>
          </a:prstGeom>
        </p:spPr>
      </p:pic>
      <p:sp>
        <p:nvSpPr>
          <p:cNvPr id="5" name="TextBox 4" descr="2. Click the “Volunteering” tab and click &#10;“ - - Log Hours - -”&#10;">
            <a:extLst>
              <a:ext uri="{FF2B5EF4-FFF2-40B4-BE49-F238E27FC236}">
                <a16:creationId xmlns:a16="http://schemas.microsoft.com/office/drawing/2014/main" id="{7855CF23-88E8-60FB-3C65-6963ED07E1BC}"/>
              </a:ext>
            </a:extLst>
          </p:cNvPr>
          <p:cNvSpPr txBox="1"/>
          <p:nvPr/>
        </p:nvSpPr>
        <p:spPr>
          <a:xfrm>
            <a:off x="775853" y="2521059"/>
            <a:ext cx="3325091" cy="1815882"/>
          </a:xfrm>
          <a:prstGeom prst="rect">
            <a:avLst/>
          </a:prstGeom>
          <a:noFill/>
        </p:spPr>
        <p:txBody>
          <a:bodyPr wrap="square" rtlCol="0">
            <a:spAutoFit/>
          </a:bodyPr>
          <a:lstStyle/>
          <a:p>
            <a:r>
              <a:rPr lang="en-US" sz="2800" dirty="0">
                <a:latin typeface="Avenir Next LT Pro" panose="020B0504020202020204" pitchFamily="34" charset="77"/>
              </a:rPr>
              <a:t>2. Click the “Volunteering” tab and click </a:t>
            </a:r>
          </a:p>
          <a:p>
            <a:r>
              <a:rPr lang="en-US" sz="2800" dirty="0">
                <a:latin typeface="Avenir Next LT Pro" panose="020B0504020202020204" pitchFamily="34" charset="77"/>
              </a:rPr>
              <a:t>“ - - Log Hours - -”</a:t>
            </a:r>
          </a:p>
        </p:txBody>
      </p:sp>
      <p:pic>
        <p:nvPicPr>
          <p:cNvPr id="18" name="Audio 17">
            <a:extLst>
              <a:ext uri="{FF2B5EF4-FFF2-40B4-BE49-F238E27FC236}">
                <a16:creationId xmlns:a16="http://schemas.microsoft.com/office/drawing/2014/main" id="{80B40ED3-5635-B3D3-70CA-F18CDF393D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9453" y="5510519"/>
            <a:ext cx="812800" cy="812800"/>
          </a:xfrm>
          <a:prstGeom prst="rect">
            <a:avLst/>
          </a:prstGeom>
        </p:spPr>
      </p:pic>
    </p:spTree>
    <p:extLst>
      <p:ext uri="{BB962C8B-B14F-4D97-AF65-F5344CB8AC3E}">
        <p14:creationId xmlns:p14="http://schemas.microsoft.com/office/powerpoint/2010/main" val="2611515631"/>
      </p:ext>
    </p:extLst>
  </p:cSld>
  <p:clrMapOvr>
    <a:masterClrMapping/>
  </p:clrMapOvr>
  <mc:AlternateContent xmlns:mc="http://schemas.openxmlformats.org/markup-compatibility/2006" xmlns:p14="http://schemas.microsoft.com/office/powerpoint/2010/main">
    <mc:Choice Requires="p14">
      <p:transition spd="slow" p14:dur="2000" advTm="6140"/>
    </mc:Choice>
    <mc:Fallback xmlns="">
      <p:transition spd="slow" advTm="6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 Community, Elected, SU Crew or TeamWorc Action Days depending on what volunteering role you did">
            <a:extLst>
              <a:ext uri="{FF2B5EF4-FFF2-40B4-BE49-F238E27FC236}">
                <a16:creationId xmlns:a16="http://schemas.microsoft.com/office/drawing/2014/main" id="{40AE77BB-BBC6-B31E-786A-078C2CB4AA71}"/>
              </a:ext>
            </a:extLst>
          </p:cNvPr>
          <p:cNvPicPr>
            <a:picLocks noGrp="1" noChangeAspect="1"/>
          </p:cNvPicPr>
          <p:nvPr>
            <p:ph idx="1"/>
          </p:nvPr>
        </p:nvPicPr>
        <p:blipFill rotWithShape="1">
          <a:blip r:embed="rId4"/>
          <a:srcRect t="13764" b="10458"/>
          <a:stretch/>
        </p:blipFill>
        <p:spPr>
          <a:xfrm>
            <a:off x="5133990" y="1780309"/>
            <a:ext cx="6690864" cy="3297382"/>
          </a:xfrm>
          <a:prstGeom prst="rect">
            <a:avLst/>
          </a:prstGeom>
        </p:spPr>
      </p:pic>
      <p:sp>
        <p:nvSpPr>
          <p:cNvPr id="5" name="TextBox 4" descr="3. The following screen will then appear. Click Community, Elected, SU Crew or TeamWorc Action Days depending on what role you did&#10;">
            <a:extLst>
              <a:ext uri="{FF2B5EF4-FFF2-40B4-BE49-F238E27FC236}">
                <a16:creationId xmlns:a16="http://schemas.microsoft.com/office/drawing/2014/main" id="{66ECD8C3-2FBF-397F-A30A-6D158FB8CE9C}"/>
              </a:ext>
            </a:extLst>
          </p:cNvPr>
          <p:cNvSpPr txBox="1"/>
          <p:nvPr/>
        </p:nvSpPr>
        <p:spPr>
          <a:xfrm>
            <a:off x="609600" y="2090172"/>
            <a:ext cx="4053336" cy="2677656"/>
          </a:xfrm>
          <a:prstGeom prst="rect">
            <a:avLst/>
          </a:prstGeom>
          <a:noFill/>
        </p:spPr>
        <p:txBody>
          <a:bodyPr wrap="square" rtlCol="0">
            <a:spAutoFit/>
          </a:bodyPr>
          <a:lstStyle/>
          <a:p>
            <a:r>
              <a:rPr lang="en-US" sz="2800" dirty="0">
                <a:latin typeface="Avenir Next LT Pro" panose="020B0504020202020204" pitchFamily="34" charset="77"/>
              </a:rPr>
              <a:t>3. The following screen will then appear. Click Community, Elected, SU Crew or </a:t>
            </a:r>
            <a:r>
              <a:rPr lang="en-US" sz="2800" dirty="0" err="1">
                <a:latin typeface="Avenir Next LT Pro" panose="020B0504020202020204" pitchFamily="34" charset="77"/>
              </a:rPr>
              <a:t>TeamWorc</a:t>
            </a:r>
            <a:r>
              <a:rPr lang="en-US" sz="2800" dirty="0">
                <a:latin typeface="Avenir Next LT Pro" panose="020B0504020202020204" pitchFamily="34" charset="77"/>
              </a:rPr>
              <a:t> Action Days depending on what role you did</a:t>
            </a:r>
          </a:p>
        </p:txBody>
      </p:sp>
      <p:pic>
        <p:nvPicPr>
          <p:cNvPr id="20" name="Audio 19">
            <a:extLst>
              <a:ext uri="{FF2B5EF4-FFF2-40B4-BE49-F238E27FC236}">
                <a16:creationId xmlns:a16="http://schemas.microsoft.com/office/drawing/2014/main" id="{835B9A16-483A-0C6E-D2B4-53BD9EF0F9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1502" y="5527297"/>
            <a:ext cx="812800" cy="812800"/>
          </a:xfrm>
          <a:prstGeom prst="rect">
            <a:avLst/>
          </a:prstGeom>
        </p:spPr>
      </p:pic>
    </p:spTree>
    <p:extLst>
      <p:ext uri="{BB962C8B-B14F-4D97-AF65-F5344CB8AC3E}">
        <p14:creationId xmlns:p14="http://schemas.microsoft.com/office/powerpoint/2010/main" val="98352330"/>
      </p:ext>
    </p:extLst>
  </p:cSld>
  <p:clrMapOvr>
    <a:masterClrMapping/>
  </p:clrMapOvr>
  <mc:AlternateContent xmlns:mc="http://schemas.openxmlformats.org/markup-compatibility/2006" xmlns:p14="http://schemas.microsoft.com/office/powerpoint/2010/main">
    <mc:Choice Requires="p14">
      <p:transition spd="slow" p14:dur="2000" advTm="11727"/>
    </mc:Choice>
    <mc:Fallback xmlns="">
      <p:transition spd="slow" advTm="11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 &quot;Add Community Project&quot;&#10;&#10;You must leave a staff contact name and number (or email if this is not available), so that we can verify your hours with them. If you do not, your hours may be removed from the system">
            <a:extLst>
              <a:ext uri="{FF2B5EF4-FFF2-40B4-BE49-F238E27FC236}">
                <a16:creationId xmlns:a16="http://schemas.microsoft.com/office/drawing/2014/main" id="{BD6E2B96-979D-F401-87E4-173497829BAC}"/>
              </a:ext>
            </a:extLst>
          </p:cNvPr>
          <p:cNvPicPr>
            <a:picLocks noGrp="1" noChangeAspect="1"/>
          </p:cNvPicPr>
          <p:nvPr>
            <p:ph idx="1"/>
          </p:nvPr>
        </p:nvPicPr>
        <p:blipFill rotWithShape="1">
          <a:blip r:embed="rId4"/>
          <a:srcRect t="15674" b="12367"/>
          <a:stretch/>
        </p:blipFill>
        <p:spPr>
          <a:xfrm>
            <a:off x="5119695" y="1863436"/>
            <a:ext cx="6690864" cy="3131127"/>
          </a:xfrm>
          <a:prstGeom prst="rect">
            <a:avLst/>
          </a:prstGeom>
        </p:spPr>
      </p:pic>
      <p:sp>
        <p:nvSpPr>
          <p:cNvPr id="5" name="TextBox 4" descr="4. For this example we have clicked Community. Once here, click “add community Project”&#10;">
            <a:extLst>
              <a:ext uri="{FF2B5EF4-FFF2-40B4-BE49-F238E27FC236}">
                <a16:creationId xmlns:a16="http://schemas.microsoft.com/office/drawing/2014/main" id="{65FDC888-47F9-05DD-6DC4-7321CA96B241}"/>
              </a:ext>
            </a:extLst>
          </p:cNvPr>
          <p:cNvSpPr txBox="1"/>
          <p:nvPr/>
        </p:nvSpPr>
        <p:spPr>
          <a:xfrm>
            <a:off x="623455" y="2305614"/>
            <a:ext cx="4003963" cy="2246769"/>
          </a:xfrm>
          <a:prstGeom prst="rect">
            <a:avLst/>
          </a:prstGeom>
          <a:noFill/>
        </p:spPr>
        <p:txBody>
          <a:bodyPr wrap="square" rtlCol="0">
            <a:spAutoFit/>
          </a:bodyPr>
          <a:lstStyle/>
          <a:p>
            <a:r>
              <a:rPr lang="en-US" sz="2800" dirty="0">
                <a:latin typeface="Avenir Next LT Pro" panose="020B0504020202020204" pitchFamily="34" charset="77"/>
              </a:rPr>
              <a:t>4. For this example we have clicked Community. Once here, click “add community Project”</a:t>
            </a:r>
          </a:p>
        </p:txBody>
      </p:sp>
      <p:pic>
        <p:nvPicPr>
          <p:cNvPr id="3074" name="Picture 2" descr="Hand cursor icon on Transparent Background 20906851 PNG">
            <a:extLst>
              <a:ext uri="{FF2B5EF4-FFF2-40B4-BE49-F238E27FC236}">
                <a16:creationId xmlns:a16="http://schemas.microsoft.com/office/drawing/2014/main" id="{B79D8913-E988-DD13-4A2A-4B52F5481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491" y="4755572"/>
            <a:ext cx="477981" cy="477981"/>
          </a:xfrm>
          <a:prstGeom prst="rect">
            <a:avLst/>
          </a:prstGeom>
          <a:noFill/>
          <a:extLst>
            <a:ext uri="{909E8E84-426E-40DD-AFC4-6F175D3DCCD1}">
              <a14:hiddenFill xmlns:a14="http://schemas.microsoft.com/office/drawing/2010/main">
                <a:solidFill>
                  <a:srgbClr val="FFFFFF"/>
                </a:solidFill>
              </a14:hiddenFill>
            </a:ext>
          </a:extLst>
        </p:spPr>
      </p:pic>
      <p:pic>
        <p:nvPicPr>
          <p:cNvPr id="15" name="Audio 14">
            <a:extLst>
              <a:ext uri="{FF2B5EF4-FFF2-40B4-BE49-F238E27FC236}">
                <a16:creationId xmlns:a16="http://schemas.microsoft.com/office/drawing/2014/main" id="{A1CD2E95-B439-DDC5-E056-C6694DBCF1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4724" y="5485352"/>
            <a:ext cx="812800" cy="812800"/>
          </a:xfrm>
          <a:prstGeom prst="rect">
            <a:avLst/>
          </a:prstGeom>
        </p:spPr>
      </p:pic>
    </p:spTree>
    <p:extLst>
      <p:ext uri="{BB962C8B-B14F-4D97-AF65-F5344CB8AC3E}">
        <p14:creationId xmlns:p14="http://schemas.microsoft.com/office/powerpoint/2010/main" val="1526437004"/>
      </p:ext>
    </p:extLst>
  </p:cSld>
  <p:clrMapOvr>
    <a:masterClrMapping/>
  </p:clrMapOvr>
  <mc:AlternateContent xmlns:mc="http://schemas.openxmlformats.org/markup-compatibility/2006" xmlns:p14="http://schemas.microsoft.com/office/powerpoint/2010/main">
    <mc:Choice Requires="p14">
      <p:transition spd="slow" p14:dur="2000" advTm="9157"/>
    </mc:Choice>
    <mc:Fallback xmlns="">
      <p:transition spd="slow" advTm="9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d the organisation you work with, staff contact name and Number &#10;Add the Project&#10;Add the dates you worked from&#10;Then click Add">
            <a:extLst>
              <a:ext uri="{FF2B5EF4-FFF2-40B4-BE49-F238E27FC236}">
                <a16:creationId xmlns:a16="http://schemas.microsoft.com/office/drawing/2014/main" id="{39A5376F-AE39-B5F6-7FF1-666109F5821A}"/>
              </a:ext>
            </a:extLst>
          </p:cNvPr>
          <p:cNvPicPr>
            <a:picLocks noGrp="1" noChangeAspect="1"/>
          </p:cNvPicPr>
          <p:nvPr>
            <p:ph idx="1"/>
          </p:nvPr>
        </p:nvPicPr>
        <p:blipFill rotWithShape="1">
          <a:blip r:embed="rId4"/>
          <a:srcRect t="13127" b="9184"/>
          <a:stretch/>
        </p:blipFill>
        <p:spPr>
          <a:xfrm>
            <a:off x="5175114" y="1738744"/>
            <a:ext cx="6690864" cy="3380510"/>
          </a:xfrm>
          <a:prstGeom prst="rect">
            <a:avLst/>
          </a:prstGeom>
        </p:spPr>
      </p:pic>
      <p:sp>
        <p:nvSpPr>
          <p:cNvPr id="5" name="TextBox 4" descr="6. Follow the instructions on the screen and click “add” at the bottom of the screen&#10;">
            <a:extLst>
              <a:ext uri="{FF2B5EF4-FFF2-40B4-BE49-F238E27FC236}">
                <a16:creationId xmlns:a16="http://schemas.microsoft.com/office/drawing/2014/main" id="{9F768263-6D2A-D2A5-486A-CD48D2A39DE3}"/>
              </a:ext>
            </a:extLst>
          </p:cNvPr>
          <p:cNvSpPr txBox="1"/>
          <p:nvPr/>
        </p:nvSpPr>
        <p:spPr>
          <a:xfrm>
            <a:off x="568036" y="2305615"/>
            <a:ext cx="3948545" cy="2246769"/>
          </a:xfrm>
          <a:prstGeom prst="rect">
            <a:avLst/>
          </a:prstGeom>
          <a:noFill/>
        </p:spPr>
        <p:txBody>
          <a:bodyPr wrap="square" rtlCol="0">
            <a:spAutoFit/>
          </a:bodyPr>
          <a:lstStyle/>
          <a:p>
            <a:r>
              <a:rPr lang="en-US" sz="2800" dirty="0">
                <a:latin typeface="Avenir Next LT Pro" panose="020B0504020202020204" pitchFamily="34" charset="77"/>
              </a:rPr>
              <a:t>6. Follow the instructions on the screen and click “add” at the bottom of the screen</a:t>
            </a:r>
          </a:p>
        </p:txBody>
      </p:sp>
      <p:pic>
        <p:nvPicPr>
          <p:cNvPr id="31" name="Audio 30">
            <a:extLst>
              <a:ext uri="{FF2B5EF4-FFF2-40B4-BE49-F238E27FC236}">
                <a16:creationId xmlns:a16="http://schemas.microsoft.com/office/drawing/2014/main" id="{426BE505-EF24-7A07-FB14-454CA08FC7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6669" y="5518908"/>
            <a:ext cx="812800" cy="812800"/>
          </a:xfrm>
          <a:prstGeom prst="rect">
            <a:avLst/>
          </a:prstGeom>
        </p:spPr>
      </p:pic>
    </p:spTree>
    <p:extLst>
      <p:ext uri="{BB962C8B-B14F-4D97-AF65-F5344CB8AC3E}">
        <p14:creationId xmlns:p14="http://schemas.microsoft.com/office/powerpoint/2010/main" val="2371020252"/>
      </p:ext>
    </p:extLst>
  </p:cSld>
  <p:clrMapOvr>
    <a:masterClrMapping/>
  </p:clrMapOvr>
  <mc:AlternateContent xmlns:mc="http://schemas.openxmlformats.org/markup-compatibility/2006" xmlns:p14="http://schemas.microsoft.com/office/powerpoint/2010/main">
    <mc:Choice Requires="p14">
      <p:transition spd="slow" p14:dur="2000" advTm="14231"/>
    </mc:Choice>
    <mc:Fallback xmlns="">
      <p:transition spd="slow" advTm="14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008D12-391D-F58D-586F-DC8ACDBA4893}"/>
              </a:ext>
            </a:extLst>
          </p:cNvPr>
          <p:cNvPicPr>
            <a:picLocks noGrp="1" noChangeAspect="1"/>
          </p:cNvPicPr>
          <p:nvPr>
            <p:ph idx="1"/>
          </p:nvPr>
        </p:nvPicPr>
        <p:blipFill rotWithShape="1">
          <a:blip r:embed="rId4"/>
          <a:srcRect t="13445" b="16188"/>
          <a:stretch/>
        </p:blipFill>
        <p:spPr>
          <a:xfrm>
            <a:off x="5057791" y="1898073"/>
            <a:ext cx="6690864" cy="3061854"/>
          </a:xfrm>
          <a:prstGeom prst="rect">
            <a:avLst/>
          </a:prstGeom>
        </p:spPr>
      </p:pic>
      <p:sp>
        <p:nvSpPr>
          <p:cNvPr id="5" name="TextBox 4" descr="7. Once you have clicked “add”, a screen will appear with a long blue box of the volunteering role you have just created. Click the project/role you have created&#10;">
            <a:extLst>
              <a:ext uri="{FF2B5EF4-FFF2-40B4-BE49-F238E27FC236}">
                <a16:creationId xmlns:a16="http://schemas.microsoft.com/office/drawing/2014/main" id="{A1769B4D-C7C0-5EFA-A8BE-2417268E3702}"/>
              </a:ext>
            </a:extLst>
          </p:cNvPr>
          <p:cNvSpPr txBox="1"/>
          <p:nvPr/>
        </p:nvSpPr>
        <p:spPr>
          <a:xfrm>
            <a:off x="443345" y="2563091"/>
            <a:ext cx="4336473" cy="2246769"/>
          </a:xfrm>
          <a:prstGeom prst="rect">
            <a:avLst/>
          </a:prstGeom>
          <a:noFill/>
        </p:spPr>
        <p:txBody>
          <a:bodyPr wrap="square" rtlCol="0">
            <a:spAutoFit/>
          </a:bodyPr>
          <a:lstStyle/>
          <a:p>
            <a:r>
              <a:rPr lang="en-US" sz="2800" dirty="0">
                <a:latin typeface="Avenir Next LT Pro" panose="020B0504020202020204" pitchFamily="34" charset="77"/>
              </a:rPr>
              <a:t>7. Once you have clicked “add”, this screen will appear. Click the project/role you have created</a:t>
            </a:r>
          </a:p>
        </p:txBody>
      </p:sp>
      <p:pic>
        <p:nvPicPr>
          <p:cNvPr id="5122" name="Picture 2" descr="Hand cursor icon on Transparent Background 20906851 PNG">
            <a:extLst>
              <a:ext uri="{FF2B5EF4-FFF2-40B4-BE49-F238E27FC236}">
                <a16:creationId xmlns:a16="http://schemas.microsoft.com/office/drawing/2014/main" id="{B2E0F7EE-F48E-32D7-9631-8C541CDD6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6866" y="3987935"/>
            <a:ext cx="590596" cy="590596"/>
          </a:xfrm>
          <a:prstGeom prst="rect">
            <a:avLst/>
          </a:prstGeom>
          <a:noFill/>
          <a:extLst>
            <a:ext uri="{909E8E84-426E-40DD-AFC4-6F175D3DCCD1}">
              <a14:hiddenFill xmlns:a14="http://schemas.microsoft.com/office/drawing/2010/main">
                <a:solidFill>
                  <a:srgbClr val="FFFFFF"/>
                </a:solidFill>
              </a14:hiddenFill>
            </a:ext>
          </a:extLst>
        </p:spPr>
      </p:pic>
      <p:pic>
        <p:nvPicPr>
          <p:cNvPr id="33" name="Audio 32">
            <a:extLst>
              <a:ext uri="{FF2B5EF4-FFF2-40B4-BE49-F238E27FC236}">
                <a16:creationId xmlns:a16="http://schemas.microsoft.com/office/drawing/2014/main" id="{A2462B3C-0509-1258-49A8-6A69139B19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3345" y="5518908"/>
            <a:ext cx="812800" cy="812800"/>
          </a:xfrm>
          <a:prstGeom prst="rect">
            <a:avLst/>
          </a:prstGeom>
        </p:spPr>
      </p:pic>
    </p:spTree>
    <p:extLst>
      <p:ext uri="{BB962C8B-B14F-4D97-AF65-F5344CB8AC3E}">
        <p14:creationId xmlns:p14="http://schemas.microsoft.com/office/powerpoint/2010/main" val="1906943415"/>
      </p:ext>
    </p:extLst>
  </p:cSld>
  <p:clrMapOvr>
    <a:masterClrMapping/>
  </p:clrMapOvr>
  <mc:AlternateContent xmlns:mc="http://schemas.openxmlformats.org/markup-compatibility/2006" xmlns:p14="http://schemas.microsoft.com/office/powerpoint/2010/main">
    <mc:Choice Requires="p14">
      <p:transition spd="slow" p14:dur="2000" advTm="10147"/>
    </mc:Choice>
    <mc:Fallback xmlns="">
      <p:transition spd="slow" advTm="10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216739-600B-04F5-7E6F-807E8F202F07}"/>
              </a:ext>
            </a:extLst>
          </p:cNvPr>
          <p:cNvPicPr>
            <a:picLocks noGrp="1" noChangeAspect="1"/>
          </p:cNvPicPr>
          <p:nvPr>
            <p:ph idx="1"/>
          </p:nvPr>
        </p:nvPicPr>
        <p:blipFill rotWithShape="1">
          <a:blip r:embed="rId4"/>
          <a:srcRect t="13445" b="10139"/>
          <a:stretch/>
        </p:blipFill>
        <p:spPr>
          <a:xfrm>
            <a:off x="4939586" y="1917926"/>
            <a:ext cx="6690864" cy="3325091"/>
          </a:xfrm>
          <a:prstGeom prst="rect">
            <a:avLst/>
          </a:prstGeom>
        </p:spPr>
      </p:pic>
      <p:sp>
        <p:nvSpPr>
          <p:cNvPr id="5" name="TextBox 4" descr="8. Then click “Log Hours”&#10;">
            <a:extLst>
              <a:ext uri="{FF2B5EF4-FFF2-40B4-BE49-F238E27FC236}">
                <a16:creationId xmlns:a16="http://schemas.microsoft.com/office/drawing/2014/main" id="{B07492DC-2605-0696-F2D9-4A1F663FB287}"/>
              </a:ext>
            </a:extLst>
          </p:cNvPr>
          <p:cNvSpPr txBox="1"/>
          <p:nvPr/>
        </p:nvSpPr>
        <p:spPr>
          <a:xfrm>
            <a:off x="886691" y="3103419"/>
            <a:ext cx="2618509" cy="954107"/>
          </a:xfrm>
          <a:prstGeom prst="rect">
            <a:avLst/>
          </a:prstGeom>
          <a:noFill/>
        </p:spPr>
        <p:txBody>
          <a:bodyPr wrap="square" rtlCol="0">
            <a:spAutoFit/>
          </a:bodyPr>
          <a:lstStyle/>
          <a:p>
            <a:r>
              <a:rPr lang="en-US" sz="2800" dirty="0">
                <a:latin typeface="Avenir Next LT Pro" panose="020B0504020202020204" pitchFamily="34" charset="77"/>
              </a:rPr>
              <a:t>8. Then click “Log Hours”</a:t>
            </a:r>
          </a:p>
        </p:txBody>
      </p:sp>
      <p:pic>
        <p:nvPicPr>
          <p:cNvPr id="17" name="Audio 16">
            <a:extLst>
              <a:ext uri="{FF2B5EF4-FFF2-40B4-BE49-F238E27FC236}">
                <a16:creationId xmlns:a16="http://schemas.microsoft.com/office/drawing/2014/main" id="{6F06812A-D51C-0DDE-42CD-9ECCA0A8DF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7003" y="5527296"/>
            <a:ext cx="812800" cy="812800"/>
          </a:xfrm>
          <a:prstGeom prst="rect">
            <a:avLst/>
          </a:prstGeom>
        </p:spPr>
      </p:pic>
    </p:spTree>
    <p:extLst>
      <p:ext uri="{BB962C8B-B14F-4D97-AF65-F5344CB8AC3E}">
        <p14:creationId xmlns:p14="http://schemas.microsoft.com/office/powerpoint/2010/main" val="3325171323"/>
      </p:ext>
    </p:extLst>
  </p:cSld>
  <p:clrMapOvr>
    <a:masterClrMapping/>
  </p:clrMapOvr>
  <mc:AlternateContent xmlns:mc="http://schemas.openxmlformats.org/markup-compatibility/2006" xmlns:p14="http://schemas.microsoft.com/office/powerpoint/2010/main">
    <mc:Choice Requires="p14">
      <p:transition spd="slow" p14:dur="2000" advTm="3858"/>
    </mc:Choice>
    <mc:Fallback xmlns="">
      <p:transition spd="slow" advTm="38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dd the date of the activity &#10;Add a description of the activity (e.g. Committee Training)&#10;Add how long it took you (e.g. 5 hours)&#10;Then click &quot;Add&quot;">
            <a:extLst>
              <a:ext uri="{FF2B5EF4-FFF2-40B4-BE49-F238E27FC236}">
                <a16:creationId xmlns:a16="http://schemas.microsoft.com/office/drawing/2014/main" id="{F2F515B2-189E-8941-338F-A76BB51EC573}"/>
              </a:ext>
            </a:extLst>
          </p:cNvPr>
          <p:cNvPicPr>
            <a:picLocks noGrp="1" noChangeAspect="1"/>
          </p:cNvPicPr>
          <p:nvPr>
            <p:ph idx="1"/>
          </p:nvPr>
        </p:nvPicPr>
        <p:blipFill rotWithShape="1">
          <a:blip r:embed="rId4"/>
          <a:srcRect t="13445" b="9820"/>
          <a:stretch/>
        </p:blipFill>
        <p:spPr>
          <a:xfrm>
            <a:off x="4849972" y="1759527"/>
            <a:ext cx="6690864" cy="3338945"/>
          </a:xfrm>
          <a:prstGeom prst="rect">
            <a:avLst/>
          </a:prstGeom>
        </p:spPr>
      </p:pic>
      <p:sp>
        <p:nvSpPr>
          <p:cNvPr id="5" name="TextBox 4" descr="9. Complete the fields as required and click ”add” at the bottom &#10;">
            <a:extLst>
              <a:ext uri="{FF2B5EF4-FFF2-40B4-BE49-F238E27FC236}">
                <a16:creationId xmlns:a16="http://schemas.microsoft.com/office/drawing/2014/main" id="{458E7E15-4AF9-C55A-8269-A2E9016FC1A4}"/>
              </a:ext>
            </a:extLst>
          </p:cNvPr>
          <p:cNvSpPr txBox="1"/>
          <p:nvPr/>
        </p:nvSpPr>
        <p:spPr>
          <a:xfrm>
            <a:off x="651164" y="2521059"/>
            <a:ext cx="3588327" cy="1815882"/>
          </a:xfrm>
          <a:prstGeom prst="rect">
            <a:avLst/>
          </a:prstGeom>
          <a:noFill/>
        </p:spPr>
        <p:txBody>
          <a:bodyPr wrap="square" rtlCol="0">
            <a:spAutoFit/>
          </a:bodyPr>
          <a:lstStyle/>
          <a:p>
            <a:r>
              <a:rPr lang="en-US" sz="2800" dirty="0">
                <a:latin typeface="Avenir Next LT Pro" panose="020B0504020202020204" pitchFamily="34" charset="77"/>
              </a:rPr>
              <a:t>9. Complete the fields as required and click ”add” at the bottom </a:t>
            </a:r>
          </a:p>
        </p:txBody>
      </p:sp>
      <p:pic>
        <p:nvPicPr>
          <p:cNvPr id="11" name="Audio 10">
            <a:extLst>
              <a:ext uri="{FF2B5EF4-FFF2-40B4-BE49-F238E27FC236}">
                <a16:creationId xmlns:a16="http://schemas.microsoft.com/office/drawing/2014/main" id="{A4EB405D-FE96-CB07-6224-8FF1DBADFB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4764" y="5519956"/>
            <a:ext cx="812800" cy="812800"/>
          </a:xfrm>
          <a:prstGeom prst="rect">
            <a:avLst/>
          </a:prstGeom>
        </p:spPr>
      </p:pic>
    </p:spTree>
    <p:extLst>
      <p:ext uri="{BB962C8B-B14F-4D97-AF65-F5344CB8AC3E}">
        <p14:creationId xmlns:p14="http://schemas.microsoft.com/office/powerpoint/2010/main" val="32249327"/>
      </p:ext>
    </p:extLst>
  </p:cSld>
  <p:clrMapOvr>
    <a:masterClrMapping/>
  </p:clrMapOvr>
  <mc:AlternateContent xmlns:mc="http://schemas.openxmlformats.org/markup-compatibility/2006" xmlns:p14="http://schemas.microsoft.com/office/powerpoint/2010/main">
    <mc:Choice Requires="p14">
      <p:transition spd="slow" p14:dur="2000" advTm="18111"/>
    </mc:Choice>
    <mc:Fallback xmlns="">
      <p:transition spd="slow" advTm="18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accumulated volunteering hours on volunteering portal">
            <a:extLst>
              <a:ext uri="{FF2B5EF4-FFF2-40B4-BE49-F238E27FC236}">
                <a16:creationId xmlns:a16="http://schemas.microsoft.com/office/drawing/2014/main" id="{A012C07F-47DA-A80B-D9F4-09DBB8A24FA9}"/>
              </a:ext>
            </a:extLst>
          </p:cNvPr>
          <p:cNvPicPr>
            <a:picLocks noGrp="1" noChangeAspect="1"/>
          </p:cNvPicPr>
          <p:nvPr>
            <p:ph idx="1"/>
          </p:nvPr>
        </p:nvPicPr>
        <p:blipFill rotWithShape="1">
          <a:blip r:embed="rId4"/>
          <a:srcRect t="13764" b="18418"/>
          <a:stretch/>
        </p:blipFill>
        <p:spPr>
          <a:xfrm>
            <a:off x="5015347" y="1260992"/>
            <a:ext cx="6690864" cy="2951019"/>
          </a:xfrm>
          <a:prstGeom prst="rect">
            <a:avLst/>
          </a:prstGeom>
        </p:spPr>
      </p:pic>
      <p:sp>
        <p:nvSpPr>
          <p:cNvPr id="5" name="TextBox 4" descr="10. Your hours will start appearing here. &#10;">
            <a:extLst>
              <a:ext uri="{FF2B5EF4-FFF2-40B4-BE49-F238E27FC236}">
                <a16:creationId xmlns:a16="http://schemas.microsoft.com/office/drawing/2014/main" id="{5F411558-F9B4-3773-78D6-A11633F56A91}"/>
              </a:ext>
            </a:extLst>
          </p:cNvPr>
          <p:cNvSpPr txBox="1"/>
          <p:nvPr/>
        </p:nvSpPr>
        <p:spPr>
          <a:xfrm>
            <a:off x="935623" y="2044005"/>
            <a:ext cx="3255818" cy="1384995"/>
          </a:xfrm>
          <a:prstGeom prst="rect">
            <a:avLst/>
          </a:prstGeom>
          <a:noFill/>
        </p:spPr>
        <p:txBody>
          <a:bodyPr wrap="square" rtlCol="0">
            <a:spAutoFit/>
          </a:bodyPr>
          <a:lstStyle/>
          <a:p>
            <a:r>
              <a:rPr lang="en-US" sz="2800" dirty="0">
                <a:latin typeface="Avenir Next LT Pro" panose="020B0504020202020204" pitchFamily="34" charset="77"/>
              </a:rPr>
              <a:t>10. Your hours will start appearing here. </a:t>
            </a:r>
          </a:p>
        </p:txBody>
      </p:sp>
      <p:sp>
        <p:nvSpPr>
          <p:cNvPr id="7" name="TextBox 6" descr="To add more hours, repeat steps 7-9&#10;&#10;You can also add multiple roles, just repeat these steps again &#10;">
            <a:extLst>
              <a:ext uri="{FF2B5EF4-FFF2-40B4-BE49-F238E27FC236}">
                <a16:creationId xmlns:a16="http://schemas.microsoft.com/office/drawing/2014/main" id="{E7276EA6-FE31-E0FC-AC41-19E641684213}"/>
              </a:ext>
            </a:extLst>
          </p:cNvPr>
          <p:cNvSpPr txBox="1"/>
          <p:nvPr/>
        </p:nvSpPr>
        <p:spPr>
          <a:xfrm>
            <a:off x="1364673" y="5659117"/>
            <a:ext cx="9462654" cy="830997"/>
          </a:xfrm>
          <a:prstGeom prst="rect">
            <a:avLst/>
          </a:prstGeom>
          <a:noFill/>
        </p:spPr>
        <p:txBody>
          <a:bodyPr wrap="square" rtlCol="0">
            <a:spAutoFit/>
          </a:bodyPr>
          <a:lstStyle/>
          <a:p>
            <a:pPr algn="ctr"/>
            <a:r>
              <a:rPr lang="en-US" sz="2400" dirty="0">
                <a:latin typeface="Avenir Next LT Pro" panose="020B0504020202020204" pitchFamily="34" charset="77"/>
              </a:rPr>
              <a:t>To add more hours, repeat steps 7-10</a:t>
            </a:r>
          </a:p>
          <a:p>
            <a:pPr algn="ctr"/>
            <a:r>
              <a:rPr lang="en-US" sz="2400" dirty="0">
                <a:latin typeface="Avenir Next LT Pro" panose="020B0504020202020204" pitchFamily="34" charset="77"/>
              </a:rPr>
              <a:t>You can also add multiple roles, just repeat these 10 steps again </a:t>
            </a:r>
          </a:p>
        </p:txBody>
      </p:sp>
      <p:pic>
        <p:nvPicPr>
          <p:cNvPr id="33" name="Audio 32">
            <a:extLst>
              <a:ext uri="{FF2B5EF4-FFF2-40B4-BE49-F238E27FC236}">
                <a16:creationId xmlns:a16="http://schemas.microsoft.com/office/drawing/2014/main" id="{8D56138B-E4DC-0EDD-9574-E75B246FA9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1176" y="5545122"/>
            <a:ext cx="812800" cy="812800"/>
          </a:xfrm>
          <a:prstGeom prst="rect">
            <a:avLst/>
          </a:prstGeom>
        </p:spPr>
      </p:pic>
    </p:spTree>
    <p:extLst>
      <p:ext uri="{BB962C8B-B14F-4D97-AF65-F5344CB8AC3E}">
        <p14:creationId xmlns:p14="http://schemas.microsoft.com/office/powerpoint/2010/main" val="1221424211"/>
      </p:ext>
    </p:extLst>
  </p:cSld>
  <p:clrMapOvr>
    <a:masterClrMapping/>
  </p:clrMapOvr>
  <mc:AlternateContent xmlns:mc="http://schemas.openxmlformats.org/markup-compatibility/2006" xmlns:p14="http://schemas.microsoft.com/office/powerpoint/2010/main">
    <mc:Choice Requires="p14">
      <p:transition spd="slow" p14:dur="2000" advTm="21373"/>
    </mc:Choice>
    <mc:Fallback xmlns="">
      <p:transition spd="slow" advTm="213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_TeamWorcAction&amp;Rag" id="{C9C5BC91-ED2F-4CF7-B767-E78C1430FCB9}" vid="{7310EA09-BBEA-48A4-8A39-809D84F051C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81E34E1E5AD14EB2EC4DB7EE1E4948" ma:contentTypeVersion="14" ma:contentTypeDescription="Create a new document." ma:contentTypeScope="" ma:versionID="d159b760ed6de6b346fb4618c57ef404">
  <xsd:schema xmlns:xsd="http://www.w3.org/2001/XMLSchema" xmlns:xs="http://www.w3.org/2001/XMLSchema" xmlns:p="http://schemas.microsoft.com/office/2006/metadata/properties" xmlns:ns3="27a49474-8780-45ae-a80a-701f117b2aa1" xmlns:ns4="3b2fd398-04ef-481f-8be1-8251e13fe11c" targetNamespace="http://schemas.microsoft.com/office/2006/metadata/properties" ma:root="true" ma:fieldsID="61fd21bb7a793b5211d182cdb070a148" ns3:_="" ns4:_="">
    <xsd:import namespace="27a49474-8780-45ae-a80a-701f117b2aa1"/>
    <xsd:import namespace="3b2fd398-04ef-481f-8be1-8251e13fe1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a49474-8780-45ae-a80a-701f117b2a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2fd398-04ef-481f-8be1-8251e13fe11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F3715-915F-4FD7-9DE5-3ECE6307D54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13998D-90AB-43B0-9DE6-F07A0DABA5F0}">
  <ds:schemaRefs>
    <ds:schemaRef ds:uri="http://schemas.microsoft.com/sharepoint/v3/contenttype/forms"/>
  </ds:schemaRefs>
</ds:datastoreItem>
</file>

<file path=customXml/itemProps3.xml><?xml version="1.0" encoding="utf-8"?>
<ds:datastoreItem xmlns:ds="http://schemas.openxmlformats.org/officeDocument/2006/customXml" ds:itemID="{142102C3-9B4E-4028-83F2-DC03BE0B7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a49474-8780-45ae-a80a-701f117b2aa1"/>
    <ds:schemaRef ds:uri="3b2fd398-04ef-481f-8be1-8251e13fe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PPTTemplate_TeamWorcAction&amp;Rag</Template>
  <TotalTime>4</TotalTime>
  <Words>173</Words>
  <Application>Microsoft Office PowerPoint</Application>
  <PresentationFormat>Widescreen</PresentationFormat>
  <Paragraphs>14</Paragraphs>
  <Slides>9</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 LT Pro</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Anna-Symone Bateman</dc:creator>
  <cp:lastModifiedBy>Anna-Symone Bateman</cp:lastModifiedBy>
  <cp:revision>1</cp:revision>
  <dcterms:created xsi:type="dcterms:W3CDTF">2023-10-05T14:18:12Z</dcterms:created>
  <dcterms:modified xsi:type="dcterms:W3CDTF">2023-10-05T14:22:28Z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0x0101009381E34E1E5AD14EB2EC4DB7EE1E4948</vt:lpwstr>
  </property>
</Properties>
</file>